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LinkedIn Scraper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LinkedIn Scraper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Get Jobs and Profiles from LinkedIn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Append links to a Google Sheet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Toggle between Jobs and Profiles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Set how many to scrape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