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embeddedFontLst>
    <p:embeddedFont>
      <p:font typeface="Montserrat Light"/>
      <p:regular r:id="rId8"/>
      <p:bold r:id="rId9"/>
      <p:italic r:id="rId10"/>
      <p:boldItalic r:id="rId11"/>
    </p:embeddedFont>
    <p:embeddedFont>
      <p:font typeface="DM Serif Display"/>
      <p:regular r:id="rId12"/>
      <p: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Light-boldItalic.fntdata"/><Relationship Id="rId10" Type="http://schemas.openxmlformats.org/officeDocument/2006/relationships/font" Target="fonts/MontserratLight-italic.fntdata"/><Relationship Id="rId13" Type="http://schemas.openxmlformats.org/officeDocument/2006/relationships/font" Target="fonts/DMSerifDisplay-italic.fntdata"/><Relationship Id="rId12" Type="http://schemas.openxmlformats.org/officeDocument/2006/relationships/font" Target="fonts/DMSerifDisplay-regular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Montserrat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648f4402ea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648f4402e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HITL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Human In The Loop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Human In The Loop</a:t>
            </a:r>
            <a:endParaRPr sz="36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Pause the workflow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Hand off control to a user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Resume when the user has made a decision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Human In The Loop</a:t>
            </a:r>
            <a:endParaRPr sz="3600"/>
          </a:p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18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HITL with Gmail approval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HITL with Telegram approval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HITL with generic URL approval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