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2474F-4638-A1BE-B9BA-7AB8C1379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398A5-8C8C-229F-A174-50BC5C14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EEEE4-3D9D-86E9-7973-FEE26566F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630B6-656E-F36C-C2AC-3D187541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C7EEF-F881-D766-29B4-D9AAF8D2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612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EADCC-759A-B8CD-3AB7-275BD4A49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B2E72-31C0-06DA-65B5-CF96AB6E6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F8B26-8771-FAD4-02E5-1A5BD8D5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8EFD7-BDB2-0318-4AC4-52B7AA4D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BD1D3-06F4-3B3A-95E0-84881BC2D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592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93FB7C-638D-896C-223B-9F0FDC305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E81DC5-8ED7-EEAF-390C-698E7237D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51FB5-96FA-069B-4747-36E4499C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3FA57-4182-4736-3516-AF0A66BF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89E17-202B-DA16-7FE3-E0A43334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058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2B64F-66D2-E0DE-A668-A7590718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CB095-ADB6-EE06-007F-C6AB04995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A6EB0-EB0E-E037-3BFB-2CCB1442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F5833-46C7-1ECA-0552-C48B1952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63EB2-01CD-03C2-3508-115B70220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358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15AB1-E74A-B51E-6FAE-7C0579C15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6FFF1-C3C9-E357-D3A5-E4E0524B6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857DA-8D0F-AB12-0267-AEACE40CA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ADCC5-5256-2A67-E3AF-E70D7700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D7CFC-D071-41A3-D6B8-7474B6DA9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992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D8346-EB53-8D38-C7A7-992AE4D9E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9838E-2BBF-E34E-935E-A6E7C9DE6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E2E00-9751-65B9-7693-5094C69A3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1ECA4-C224-5DA8-601F-9FA03EBD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6AAA0-BCC2-7538-9E97-7CA3F911F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0D9A3-0700-F6C8-A00E-57A02456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909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A760-B5E4-DF2F-9B96-213964B8B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B49A2-D0CD-1171-2CB1-D6B16DF98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4988F6-A3F0-5D1A-DD7D-F3DB1FF0A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81B3D5-7D1E-DB03-518D-3B931064B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904A7-FAC9-0B20-D6A1-6E5EA0A10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A37173-6CA8-90D8-BB86-9540DD5FA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152E1-7467-D5D2-9B91-DDCB3D22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5129B-4776-E504-DDB7-C01CE740A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20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6D4D7-D9AE-5631-51B1-3F9B5A28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D89129-DB6A-C196-F674-66BAAE60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E7919-2952-B6FD-EEE5-E49DD667E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DFAC2-0482-A54A-E697-1B9E6A971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395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666A3-A108-0DAD-105F-95019C860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039959-EF2A-5E63-1C7B-E44FA407A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4FB37-3443-5C5E-815B-9489E7FD7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885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D7A4D-D536-371C-D32C-4D06F7509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1DE7-69C2-130C-B878-91E4F37D3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2D6378-342A-4DA5-AF5E-D42FF1291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1A712-CB29-C435-419C-37986DB45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8474D-359A-E8CB-B276-7B8475EB3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42A97-1695-F807-C584-FD7739B3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460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5CBA-07E6-9C86-EEE1-9A8B0A698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CD98F-D598-7668-91C8-3511EB953B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5551B-F4B6-2EA1-0CB0-9EE3E71E8B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9B32F-D299-C237-5A7B-0BEEEBED3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78595-9078-88FD-98CF-7B1EC7EA7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8EB50-DDBE-BAB0-8759-A21FEA4C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78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F07D5A-8FB1-1727-958A-03FC7908B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02A0B-2CE6-ACF8-A94A-380D8C110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6387C-1B00-A217-7BF8-CCA8A860C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D7114-F275-4D37-A54E-F1673D212817}" type="datetimeFigureOut">
              <a:rPr lang="en-MY" smtClean="0"/>
              <a:t>4/2/2024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BAD4E-63CA-0ACD-0C5A-3C7C86A68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FD13D-D012-0498-65B2-C4ED21102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A06B-E4E2-41DB-9BB4-628393179F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466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C4B02-8BD8-FBAD-EB2E-76F851E2D3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THE STACK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457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E590E-D87C-CB1F-C70C-5A06A8116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of main memory (RAM)</a:t>
            </a:r>
            <a:endParaRPr lang="en-MY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C433C3F-87E6-24C7-6755-DAF454D16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863414"/>
              </p:ext>
            </p:extLst>
          </p:nvPr>
        </p:nvGraphicFramePr>
        <p:xfrm>
          <a:off x="6779774" y="2454552"/>
          <a:ext cx="31843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4358">
                  <a:extLst>
                    <a:ext uri="{9D8B030D-6E8A-4147-A177-3AD203B41FA5}">
                      <a16:colId xmlns:a16="http://schemas.microsoft.com/office/drawing/2014/main" val="2072821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30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1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960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202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508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74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111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83911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93D26E4E-E889-02CB-F6A0-C6C3F02CB5F1}"/>
              </a:ext>
            </a:extLst>
          </p:cNvPr>
          <p:cNvSpPr/>
          <p:nvPr/>
        </p:nvSpPr>
        <p:spPr>
          <a:xfrm>
            <a:off x="3112047" y="5001176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RSP</a:t>
            </a:r>
            <a:endParaRPr lang="en-MY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A9606AB-9C7C-1182-C045-A19D96081B3F}"/>
              </a:ext>
            </a:extLst>
          </p:cNvPr>
          <p:cNvCxnSpPr/>
          <p:nvPr/>
        </p:nvCxnSpPr>
        <p:spPr>
          <a:xfrm>
            <a:off x="10338319" y="2790437"/>
            <a:ext cx="0" cy="229533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ED5ABE0-63AA-6DBF-E950-BFB2D6448663}"/>
              </a:ext>
            </a:extLst>
          </p:cNvPr>
          <p:cNvSpPr txBox="1"/>
          <p:nvPr/>
        </p:nvSpPr>
        <p:spPr>
          <a:xfrm>
            <a:off x="10338319" y="3253664"/>
            <a:ext cx="1679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Memory address </a:t>
            </a:r>
          </a:p>
          <a:p>
            <a:r>
              <a:rPr lang="en-US"/>
              <a:t>increases</a:t>
            </a:r>
            <a:endParaRPr lang="en-MY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D0E75B-420A-7C17-BFA4-E975424926F9}"/>
              </a:ext>
            </a:extLst>
          </p:cNvPr>
          <p:cNvSpPr/>
          <p:nvPr/>
        </p:nvSpPr>
        <p:spPr>
          <a:xfrm>
            <a:off x="341743" y="1826403"/>
            <a:ext cx="2195625" cy="3720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RAX</a:t>
            </a:r>
            <a:endParaRPr lang="en-MY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1CDEF7-B88C-74C9-3D3D-BE6CC379BD0A}"/>
              </a:ext>
            </a:extLst>
          </p:cNvPr>
          <p:cNvSpPr/>
          <p:nvPr/>
        </p:nvSpPr>
        <p:spPr>
          <a:xfrm>
            <a:off x="257226" y="2841195"/>
            <a:ext cx="2280142" cy="3720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RBX</a:t>
            </a:r>
            <a:endParaRPr lang="en-MY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0DB248-4B38-158F-277F-A8C48D4E2477}"/>
              </a:ext>
            </a:extLst>
          </p:cNvPr>
          <p:cNvSpPr/>
          <p:nvPr/>
        </p:nvSpPr>
        <p:spPr>
          <a:xfrm>
            <a:off x="257226" y="3990983"/>
            <a:ext cx="2194378" cy="37202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RCX</a:t>
            </a:r>
            <a:endParaRPr lang="en-MY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3C4FA36-8331-E0A8-2C41-40EFC0171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502040"/>
              </p:ext>
            </p:extLst>
          </p:nvPr>
        </p:nvGraphicFramePr>
        <p:xfrm>
          <a:off x="4322383" y="2454552"/>
          <a:ext cx="245739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391">
                  <a:extLst>
                    <a:ext uri="{9D8B030D-6E8A-4147-A177-3AD203B41FA5}">
                      <a16:colId xmlns:a16="http://schemas.microsoft.com/office/drawing/2014/main" val="3592696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882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0x000000000065FDF0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47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0x000000000065FDF8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04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0x000000000065FE00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3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0x000000000065FE08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769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0x000000000065FE10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3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0x000000000065FE18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60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0x000000000065FE20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519905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6F884058-90D6-4042-70EE-5BF9DD43662D}"/>
              </a:ext>
            </a:extLst>
          </p:cNvPr>
          <p:cNvSpPr/>
          <p:nvPr/>
        </p:nvSpPr>
        <p:spPr>
          <a:xfrm>
            <a:off x="257226" y="4363005"/>
            <a:ext cx="2194378" cy="34309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3333333333333333</a:t>
            </a:r>
            <a:endParaRPr lang="en-MY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ADC71AF-D9AB-B072-1E94-094005361557}"/>
              </a:ext>
            </a:extLst>
          </p:cNvPr>
          <p:cNvSpPr/>
          <p:nvPr/>
        </p:nvSpPr>
        <p:spPr>
          <a:xfrm>
            <a:off x="257226" y="3213217"/>
            <a:ext cx="2280142" cy="31766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2222222222222222</a:t>
            </a:r>
            <a:endParaRPr lang="en-MY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1B21BD-AD49-7C98-2C7C-52CDE3720650}"/>
              </a:ext>
            </a:extLst>
          </p:cNvPr>
          <p:cNvSpPr/>
          <p:nvPr/>
        </p:nvSpPr>
        <p:spPr>
          <a:xfrm>
            <a:off x="341743" y="2244359"/>
            <a:ext cx="2225463" cy="25122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1111111111111111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661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57B1-78EF-C7B9-3092-0A78DC03E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PUSH value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3434C-AEA9-E9CA-E49E-8749B0CFB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/>
              <a:t>rsp </a:t>
            </a:r>
            <a:r>
              <a:rPr lang="en-US">
                <a:sym typeface="Wingdings" panose="05000000000000000000" pitchFamily="2" charset="2"/>
              </a:rPr>
              <a:t> rsp – 8</a:t>
            </a:r>
          </a:p>
          <a:p>
            <a:r>
              <a:rPr lang="en-US">
                <a:sym typeface="Wingdings" panose="05000000000000000000" pitchFamily="2" charset="2"/>
              </a:rPr>
              <a:t>qword [rsp]  value</a:t>
            </a:r>
            <a:endParaRPr lang="en-MY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B6E394-6354-5057-1C17-45686C0E3F80}"/>
              </a:ext>
            </a:extLst>
          </p:cNvPr>
          <p:cNvSpPr txBox="1">
            <a:spLocks/>
          </p:cNvSpPr>
          <p:nvPr/>
        </p:nvSpPr>
        <p:spPr>
          <a:xfrm>
            <a:off x="934617" y="306478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rgbClr val="FF0000"/>
                </a:solidFill>
              </a:rPr>
              <a:t>POP register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956E4B-5F58-750B-DBAC-FA6247F3903F}"/>
              </a:ext>
            </a:extLst>
          </p:cNvPr>
          <p:cNvSpPr txBox="1">
            <a:spLocks/>
          </p:cNvSpPr>
          <p:nvPr/>
        </p:nvSpPr>
        <p:spPr>
          <a:xfrm>
            <a:off x="830424" y="430393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ym typeface="Wingdings" panose="05000000000000000000" pitchFamily="2" charset="2"/>
              </a:rPr>
              <a:t>register  qword[rsp]</a:t>
            </a:r>
          </a:p>
          <a:p>
            <a:r>
              <a:rPr lang="en-US"/>
              <a:t>rsp </a:t>
            </a:r>
            <a:r>
              <a:rPr lang="en-US">
                <a:sym typeface="Wingdings" panose="05000000000000000000" pitchFamily="2" charset="2"/>
              </a:rPr>
              <a:t> rsp + 8</a:t>
            </a:r>
          </a:p>
        </p:txBody>
      </p:sp>
    </p:spTree>
    <p:extLst>
      <p:ext uri="{BB962C8B-B14F-4D97-AF65-F5344CB8AC3E}">
        <p14:creationId xmlns:p14="http://schemas.microsoft.com/office/powerpoint/2010/main" val="275140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52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THE STACK</vt:lpstr>
      <vt:lpstr>Part of main memory (RAM)</vt:lpstr>
      <vt:lpstr>PUSH value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STACK</dc:title>
  <dc:creator>Paul Chin</dc:creator>
  <cp:lastModifiedBy>Paul Chin</cp:lastModifiedBy>
  <cp:revision>5</cp:revision>
  <dcterms:created xsi:type="dcterms:W3CDTF">2023-02-11T10:00:23Z</dcterms:created>
  <dcterms:modified xsi:type="dcterms:W3CDTF">2024-02-04T07:48:15Z</dcterms:modified>
</cp:coreProperties>
</file>