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ECEE5-C555-45AA-9269-AF94FFCF22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Trend control historical Data _export data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7F94CF-5746-4663-8292-5764178B2D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9109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547D47-1957-48DD-B9A2-7DAE6F76B7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31" t="15903" r="29403" b="44831"/>
          <a:stretch/>
        </p:blipFill>
        <p:spPr>
          <a:xfrm>
            <a:off x="1283516" y="83889"/>
            <a:ext cx="7835318" cy="26928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ED21DB5-BC27-4024-B82D-6C324E88B820}"/>
              </a:ext>
            </a:extLst>
          </p:cNvPr>
          <p:cNvSpPr txBox="1"/>
          <p:nvPr/>
        </p:nvSpPr>
        <p:spPr>
          <a:xfrm flipH="1">
            <a:off x="515502" y="4530055"/>
            <a:ext cx="9047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Step 1 : Create Simple ladder Programme Shown in Pic</a:t>
            </a:r>
          </a:p>
        </p:txBody>
      </p:sp>
    </p:spTree>
    <p:extLst>
      <p:ext uri="{BB962C8B-B14F-4D97-AF65-F5344CB8AC3E}">
        <p14:creationId xmlns:p14="http://schemas.microsoft.com/office/powerpoint/2010/main" val="3755205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404184E-678F-49EC-A835-5D1C9B2A7B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68" t="10030" r="32638" b="16208"/>
          <a:stretch/>
        </p:blipFill>
        <p:spPr>
          <a:xfrm>
            <a:off x="729841" y="151002"/>
            <a:ext cx="7424257" cy="50585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4E57EF5-F7D7-4123-BD11-2317E74DA33F}"/>
              </a:ext>
            </a:extLst>
          </p:cNvPr>
          <p:cNvSpPr txBox="1"/>
          <p:nvPr/>
        </p:nvSpPr>
        <p:spPr>
          <a:xfrm>
            <a:off x="687897" y="6031684"/>
            <a:ext cx="7214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Step 2: Insert Trend and Slider</a:t>
            </a:r>
          </a:p>
        </p:txBody>
      </p:sp>
    </p:spTree>
    <p:extLst>
      <p:ext uri="{BB962C8B-B14F-4D97-AF65-F5344CB8AC3E}">
        <p14:creationId xmlns:p14="http://schemas.microsoft.com/office/powerpoint/2010/main" val="3781143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3D1330E-2D0F-425E-BCAC-8951663D39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886" t="55902" r="28440" b="15841"/>
          <a:stretch/>
        </p:blipFill>
        <p:spPr>
          <a:xfrm>
            <a:off x="1283515" y="268447"/>
            <a:ext cx="6300132" cy="19378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134426-FA01-4AAB-A3C9-766BA63361BF}"/>
              </a:ext>
            </a:extLst>
          </p:cNvPr>
          <p:cNvSpPr txBox="1"/>
          <p:nvPr/>
        </p:nvSpPr>
        <p:spPr>
          <a:xfrm>
            <a:off x="251670" y="4723002"/>
            <a:ext cx="9211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Step 3 : Connect PLC Tag with slider properties. </a:t>
            </a:r>
          </a:p>
        </p:txBody>
      </p:sp>
    </p:spTree>
    <p:extLst>
      <p:ext uri="{BB962C8B-B14F-4D97-AF65-F5344CB8AC3E}">
        <p14:creationId xmlns:p14="http://schemas.microsoft.com/office/powerpoint/2010/main" val="3214929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33E158-F696-4AE5-AAFC-3296136953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69" t="15780" r="20458" b="34924"/>
          <a:stretch/>
        </p:blipFill>
        <p:spPr>
          <a:xfrm>
            <a:off x="67112" y="48237"/>
            <a:ext cx="8774884" cy="33807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AD41D13-23FA-483A-ACCD-145B2DF06CF0}"/>
              </a:ext>
            </a:extLst>
          </p:cNvPr>
          <p:cNvSpPr txBox="1"/>
          <p:nvPr/>
        </p:nvSpPr>
        <p:spPr>
          <a:xfrm>
            <a:off x="352338" y="4748169"/>
            <a:ext cx="932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Step 4: Go to Historical Data and set data log and Logging tag detail</a:t>
            </a:r>
          </a:p>
        </p:txBody>
      </p:sp>
    </p:spTree>
    <p:extLst>
      <p:ext uri="{BB962C8B-B14F-4D97-AF65-F5344CB8AC3E}">
        <p14:creationId xmlns:p14="http://schemas.microsoft.com/office/powerpoint/2010/main" val="250238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1D0F92-A565-461E-8842-03730BF6DD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43" t="9419" r="28923" b="28930"/>
          <a:stretch/>
        </p:blipFill>
        <p:spPr>
          <a:xfrm>
            <a:off x="385893" y="92278"/>
            <a:ext cx="7843708" cy="42280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7548E8-15B6-46DC-81AB-90E50274AFF4}"/>
              </a:ext>
            </a:extLst>
          </p:cNvPr>
          <p:cNvSpPr txBox="1"/>
          <p:nvPr/>
        </p:nvSpPr>
        <p:spPr>
          <a:xfrm>
            <a:off x="469783" y="5352176"/>
            <a:ext cx="8548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Step 6 : Interconnect Tends tag’s Data source with Historical Data tag</a:t>
            </a:r>
          </a:p>
        </p:txBody>
      </p:sp>
    </p:spTree>
    <p:extLst>
      <p:ext uri="{BB962C8B-B14F-4D97-AF65-F5344CB8AC3E}">
        <p14:creationId xmlns:p14="http://schemas.microsoft.com/office/powerpoint/2010/main" val="3205369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C48999-2330-4A57-A7A7-0746ADA25D76}"/>
              </a:ext>
            </a:extLst>
          </p:cNvPr>
          <p:cNvSpPr txBox="1"/>
          <p:nvPr/>
        </p:nvSpPr>
        <p:spPr>
          <a:xfrm>
            <a:off x="2944537" y="2682163"/>
            <a:ext cx="59058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5400" dirty="0"/>
              <a:t>Thank - You</a:t>
            </a:r>
          </a:p>
        </p:txBody>
      </p:sp>
    </p:spTree>
    <p:extLst>
      <p:ext uri="{BB962C8B-B14F-4D97-AF65-F5344CB8AC3E}">
        <p14:creationId xmlns:p14="http://schemas.microsoft.com/office/powerpoint/2010/main" val="203969240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</TotalTime>
  <Words>65</Words>
  <Application>Microsoft Office PowerPoint</Application>
  <PresentationFormat>Widescreen</PresentationFormat>
  <Paragraphs>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Facet</vt:lpstr>
      <vt:lpstr> Trend control historical Data _export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Trend control historical Data _export data</dc:title>
  <dc:creator>Alpesh Suthar</dc:creator>
  <cp:lastModifiedBy>Alpesh Suthar</cp:lastModifiedBy>
  <cp:revision>2</cp:revision>
  <dcterms:created xsi:type="dcterms:W3CDTF">2019-12-31T05:59:28Z</dcterms:created>
  <dcterms:modified xsi:type="dcterms:W3CDTF">2019-12-31T06:40:19Z</dcterms:modified>
</cp:coreProperties>
</file>